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5" r:id="rId3"/>
    <p:sldId id="303" r:id="rId4"/>
    <p:sldId id="310" r:id="rId5"/>
    <p:sldId id="311" r:id="rId6"/>
    <p:sldId id="312" r:id="rId7"/>
    <p:sldId id="313" r:id="rId8"/>
    <p:sldId id="314" r:id="rId9"/>
    <p:sldId id="30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1ED787-17CE-45D4-B384-CBB1631B4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7A-5F5C-4BD2-85C0-7FCC5DC90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157F-4E8F-4A24-9AEB-78DA50163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D4B0-6938-4958-B5C6-F58F88EED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C101-8B24-4361-AD56-B44B137B5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5B77-5664-463F-9ACE-01E236916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A2B4-E926-42F9-B64C-70F2DADD8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442A-7A19-49FB-ACC1-E41091ADE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CE-DEC2-4AD6-BFFF-624FD68EC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5926-D0D4-474B-825B-F9A58413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8526-A5C1-4F16-8F34-D94687C8A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0E6C-49B1-4987-ADCC-FFF49DE39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21F48E-ACE2-4473-9902-68BA0658C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4A23C-77D5-4BAB-8171-66D921F429B3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04664"/>
            <a:ext cx="6337300" cy="6094561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Christ is preached</a:t>
            </a:r>
          </a:p>
          <a:p>
            <a:pPr eaLnBrk="1" hangingPunct="1">
              <a:defRPr/>
            </a:pP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Philippians </a:t>
            </a: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1:12 - 18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2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Christ is preached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Context of the letter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and Timothy are in prison in Rome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3600" b="1" dirty="0" err="1" smtClean="0">
                <a:latin typeface="Arial" pitchFamily="34" charset="0"/>
                <a:cs typeface="Arial" pitchFamily="34" charset="0"/>
              </a:rPr>
              <a:t>Philippian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 church was the first established in Europe by Paul (Acts 16:12)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church had sent him a support gift (Epaphroditus)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3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sz="5400" dirty="0" smtClean="0"/>
              <a:t>Christ is preached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668344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No room for self-pity (12)</a:t>
            </a:r>
            <a:endParaRPr lang="en-GB" sz="40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Despite his chains in prison Paul is not downhearted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doesn’t dwell on what has happened to him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doesn’t want his circumstances to worry his friends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What is uppermost in his mind is the spreading of the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gospel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Paul was bound but the gospel was not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sz="5400" dirty="0" smtClean="0"/>
              <a:t>Christ is preached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236296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Paul’s mission (12)</a:t>
            </a:r>
            <a:endParaRPr lang="en-GB" sz="40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had wanted to go to Rome as a preacher, instead he arrived as a prisoner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had wanted to prepare for the advance of the gospel, instead his circle of influence is limited to the palace and prison guards 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will seize every opportunity to speak about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sz="5400" dirty="0" smtClean="0"/>
              <a:t>Christ is preached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236296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Paul and the guards (13)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Paul had seen God’s sovereign hand on his circumstances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How would the guards have ever heard about Jesus unless it was from a prisoner?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Paul was chained to a guard who worked 6 hour shifts so 4 guards per day were with Paul</a:t>
            </a:r>
          </a:p>
          <a:p>
            <a:pPr marL="609600" indent="-609600" eaLnBrk="1" hangingPunct="1"/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576063"/>
          </a:xfrm>
        </p:spPr>
        <p:txBody>
          <a:bodyPr/>
          <a:lstStyle/>
          <a:p>
            <a:pPr eaLnBrk="1" hangingPunct="1"/>
            <a:r>
              <a:rPr lang="en-US" sz="5400" dirty="0" smtClean="0"/>
              <a:t>Christ is preached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7956376" cy="6093297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The effect on Roman believers (14)</a:t>
            </a:r>
          </a:p>
          <a:p>
            <a:pPr marL="609600" indent="-609600" eaLnBrk="1" hangingPunct="1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The church in Rome had been established a number of </a:t>
            </a:r>
            <a:r>
              <a:rPr lang="en-GB" sz="3000" b="1" dirty="0" smtClean="0">
                <a:latin typeface="Arial" pitchFamily="34" charset="0"/>
                <a:cs typeface="Arial" pitchFamily="34" charset="0"/>
              </a:rPr>
              <a:t>years</a:t>
            </a:r>
            <a:r>
              <a:rPr lang="en-GB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 dirty="0" smtClean="0">
                <a:latin typeface="Arial" pitchFamily="34" charset="0"/>
                <a:cs typeface="Arial" pitchFamily="34" charset="0"/>
              </a:rPr>
              <a:t>and Paul had written to them previously</a:t>
            </a:r>
            <a:endParaRPr lang="en-GB" sz="30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Converts from Pentecost will have travelled to Rome </a:t>
            </a:r>
          </a:p>
          <a:p>
            <a:pPr marL="609600" indent="-609600" eaLnBrk="1" hangingPunct="1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They will have faced persecution themselves</a:t>
            </a:r>
          </a:p>
          <a:p>
            <a:pPr marL="609600" indent="-609600" eaLnBrk="1" hangingPunct="1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They were encouraged by Paul’s words and example</a:t>
            </a:r>
          </a:p>
          <a:p>
            <a:pPr marL="609600" indent="-609600" eaLnBrk="1" hangingPunct="1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They became bolder in their witness – all of them, not just the leaders</a:t>
            </a:r>
          </a:p>
          <a:p>
            <a:pPr marL="609600" indent="-609600" eaLnBrk="1" hangingPunct="1"/>
            <a:endParaRPr lang="en-GB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576063"/>
          </a:xfrm>
        </p:spPr>
        <p:txBody>
          <a:bodyPr/>
          <a:lstStyle/>
          <a:p>
            <a:pPr eaLnBrk="1" hangingPunct="1"/>
            <a:r>
              <a:rPr lang="en-US" sz="5400" dirty="0" smtClean="0"/>
              <a:t>Christ is preached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7956376" cy="6093297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Preaching Christ (15 - 18)</a:t>
            </a:r>
          </a:p>
          <a:p>
            <a:pPr marL="609600" indent="-609600" eaLnBrk="1" hangingPunct="1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Whilst most were encouraged by Paul’s presence others reacted differently</a:t>
            </a:r>
          </a:p>
          <a:p>
            <a:pPr marL="609600" indent="-609600" eaLnBrk="1" hangingPunct="1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We do not know how they made things difficult for Paul</a:t>
            </a:r>
          </a:p>
          <a:p>
            <a:pPr marL="609600" indent="-609600" eaLnBrk="1" hangingPunct="1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Maybe they were jealous of him</a:t>
            </a:r>
          </a:p>
          <a:p>
            <a:pPr marL="609600" indent="-609600" eaLnBrk="1" hangingPunct="1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Maybe they wanted to be “top dog” in the church _ see also </a:t>
            </a:r>
            <a:r>
              <a:rPr lang="en-GB" sz="3000" b="1" dirty="0" err="1" smtClean="0">
                <a:latin typeface="Arial" pitchFamily="34" charset="0"/>
                <a:cs typeface="Arial" pitchFamily="34" charset="0"/>
              </a:rPr>
              <a:t>Diotrophes</a:t>
            </a:r>
            <a:r>
              <a:rPr lang="en-GB" sz="3000" b="1" dirty="0" smtClean="0">
                <a:latin typeface="Arial" pitchFamily="34" charset="0"/>
                <a:cs typeface="Arial" pitchFamily="34" charset="0"/>
              </a:rPr>
              <a:t> in 3 John 9</a:t>
            </a:r>
          </a:p>
          <a:p>
            <a:pPr marL="609600" indent="-609600" eaLnBrk="1" hangingPunct="1"/>
            <a:endParaRPr lang="en-GB" sz="30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0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8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576063"/>
          </a:xfrm>
        </p:spPr>
        <p:txBody>
          <a:bodyPr/>
          <a:lstStyle/>
          <a:p>
            <a:pPr eaLnBrk="1" hangingPunct="1"/>
            <a:r>
              <a:rPr lang="en-US" sz="5400" dirty="0" smtClean="0"/>
              <a:t>Christ is preached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7956376" cy="6093297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Preaching Christ (15 - 18)</a:t>
            </a:r>
          </a:p>
          <a:p>
            <a:pPr marL="609600" indent="-609600" eaLnBrk="1" hangingPunct="1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Paul’s attitude was not to get angry about it. </a:t>
            </a:r>
            <a:r>
              <a:rPr lang="en-GB" sz="30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GB" sz="3000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GB" sz="3000" b="1" dirty="0" smtClean="0">
                <a:latin typeface="Arial" pitchFamily="34" charset="0"/>
                <a:cs typeface="Arial" pitchFamily="34" charset="0"/>
              </a:rPr>
              <a:t>life wasn’t </a:t>
            </a:r>
            <a:r>
              <a:rPr lang="en-GB" sz="3000" b="1" dirty="0" smtClean="0">
                <a:latin typeface="Arial" pitchFamily="34" charset="0"/>
                <a:cs typeface="Arial" pitchFamily="34" charset="0"/>
              </a:rPr>
              <a:t>all about </a:t>
            </a:r>
            <a:r>
              <a:rPr lang="en-GB" sz="3000" b="1" dirty="0" smtClean="0">
                <a:latin typeface="Arial" pitchFamily="34" charset="0"/>
                <a:cs typeface="Arial" pitchFamily="34" charset="0"/>
              </a:rPr>
              <a:t>him, it was all about Jesus</a:t>
            </a:r>
          </a:p>
          <a:p>
            <a:pPr marL="609600" indent="-609600" eaLnBrk="1" hangingPunct="1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See John the Baptist’s response in John 3:30</a:t>
            </a:r>
          </a:p>
          <a:p>
            <a:pPr marL="609600" indent="-609600" eaLnBrk="1" hangingPunct="1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They were preaching the gospel and were not distorting it so Paul rejoices</a:t>
            </a:r>
          </a:p>
          <a:p>
            <a:pPr marL="609600" indent="-609600" eaLnBrk="1" hangingPunct="1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See Galatians 1:6 and 2 Corinthians 11:4 for examples of how Paul reacted to those who did not preach the true gospel</a:t>
            </a:r>
          </a:p>
          <a:p>
            <a:pPr marL="609600" indent="-609600" eaLnBrk="1" hangingPunct="1"/>
            <a:endParaRPr lang="en-GB" sz="30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FEB4A-DA64-4A65-A6FC-C679D07FE13B}" type="slidenum">
              <a:rPr lang="en-US"/>
              <a:pPr/>
              <a:t>9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1"/>
            <a:ext cx="6877050" cy="792386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pitchFamily="34" charset="0"/>
                <a:cs typeface="Arial" pitchFamily="34" charset="0"/>
              </a:rPr>
              <a:t>Christ is preached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7308304" cy="5877273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What about us?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Do we rejoice about the sharing of the gospel?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Do we share the gospel ourselves, whatever our circumstances?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Have we rid ourselves of the attitude of envying other churches or Christians?</a:t>
            </a:r>
          </a:p>
          <a:p>
            <a:pPr marL="609600" indent="-609600" eaLnBrk="1" hangingPunct="1"/>
            <a:endParaRPr lang="en-GB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467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Christ is preached</vt:lpstr>
      <vt:lpstr>Christ is preached</vt:lpstr>
      <vt:lpstr>Christ is preached</vt:lpstr>
      <vt:lpstr>Christ is preached</vt:lpstr>
      <vt:lpstr>Christ is preached</vt:lpstr>
      <vt:lpstr>Christ is preached</vt:lpstr>
      <vt:lpstr>Christ is preached</vt:lpstr>
      <vt:lpstr>Christ is preached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For  Everyday Living</dc:title>
  <dc:creator>David Chapman</dc:creator>
  <cp:lastModifiedBy>User</cp:lastModifiedBy>
  <cp:revision>85</cp:revision>
  <dcterms:created xsi:type="dcterms:W3CDTF">2001-02-16T16:28:07Z</dcterms:created>
  <dcterms:modified xsi:type="dcterms:W3CDTF">2019-09-16T12:19:22Z</dcterms:modified>
</cp:coreProperties>
</file>